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2" autoAdjust="0"/>
    <p:restoredTop sz="94660"/>
  </p:normalViewPr>
  <p:slideViewPr>
    <p:cSldViewPr snapToGrid="0">
      <p:cViewPr varScale="1">
        <p:scale>
          <a:sx n="73" d="100"/>
          <a:sy n="73" d="100"/>
        </p:scale>
        <p:origin x="576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37384" indent="0" algn="ctr">
              <a:buNone/>
              <a:defRPr/>
            </a:lvl2pPr>
            <a:lvl3pPr marL="1074767" indent="0" algn="ctr">
              <a:buNone/>
              <a:defRPr/>
            </a:lvl3pPr>
            <a:lvl4pPr marL="1612151" indent="0" algn="ctr">
              <a:buNone/>
              <a:defRPr/>
            </a:lvl4pPr>
            <a:lvl5pPr marL="2149534" indent="0" algn="ctr">
              <a:buNone/>
              <a:defRPr/>
            </a:lvl5pPr>
            <a:lvl6pPr marL="2686918" indent="0" algn="ctr">
              <a:buNone/>
              <a:defRPr/>
            </a:lvl6pPr>
            <a:lvl7pPr marL="3224301" indent="0" algn="ctr">
              <a:buNone/>
              <a:defRPr/>
            </a:lvl7pPr>
            <a:lvl8pPr marL="3761686" indent="0" algn="ctr">
              <a:buNone/>
              <a:defRPr/>
            </a:lvl8pPr>
            <a:lvl9pPr marL="429907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B01423-D198-4896-B996-AF6CD71AA325}" type="slidenum">
              <a:rPr kumimoji="0" lang="en-US" altLang="en-US" sz="1646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6839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5369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9D28DD1-89CB-4A9B-8160-1008CEEB8C29}" type="slidenum">
              <a:rPr kumimoji="0" lang="en-US" altLang="en-US" sz="1646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6839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9569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74A9502-423E-4957-ACD4-EFEAFA456813}" type="slidenum">
              <a:rPr kumimoji="0" lang="en-US" altLang="en-US" sz="1646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6839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983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00BA3F-51CF-473C-BBC7-9F80CB3FD932}" type="slidenum">
              <a:rPr kumimoji="0" lang="en-US" altLang="en-US" sz="1646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6839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1538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713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6"/>
            <a:ext cx="10363200" cy="1500187"/>
          </a:xfrm>
        </p:spPr>
        <p:txBody>
          <a:bodyPr anchor="b"/>
          <a:lstStyle>
            <a:lvl1pPr marL="0" indent="0">
              <a:buNone/>
              <a:defRPr sz="2319"/>
            </a:lvl1pPr>
            <a:lvl2pPr marL="537384" indent="0">
              <a:buNone/>
              <a:defRPr sz="2094"/>
            </a:lvl2pPr>
            <a:lvl3pPr marL="1074767" indent="0">
              <a:buNone/>
              <a:defRPr sz="1870"/>
            </a:lvl3pPr>
            <a:lvl4pPr marL="1612151" indent="0">
              <a:buNone/>
              <a:defRPr sz="1646"/>
            </a:lvl4pPr>
            <a:lvl5pPr marL="2149534" indent="0">
              <a:buNone/>
              <a:defRPr sz="1646"/>
            </a:lvl5pPr>
            <a:lvl6pPr marL="2686918" indent="0">
              <a:buNone/>
              <a:defRPr sz="1646"/>
            </a:lvl6pPr>
            <a:lvl7pPr marL="3224301" indent="0">
              <a:buNone/>
              <a:defRPr sz="1646"/>
            </a:lvl7pPr>
            <a:lvl8pPr marL="3761686" indent="0">
              <a:buNone/>
              <a:defRPr sz="1646"/>
            </a:lvl8pPr>
            <a:lvl9pPr marL="4299070" indent="0">
              <a:buNone/>
              <a:defRPr sz="164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5E9DFC9-E0D6-4E70-95EC-EE956DA6257B}" type="slidenum">
              <a:rPr kumimoji="0" lang="en-US" altLang="en-US" sz="1646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6839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903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3292"/>
            </a:lvl1pPr>
            <a:lvl2pPr>
              <a:defRPr sz="2842"/>
            </a:lvl2pPr>
            <a:lvl3pPr>
              <a:defRPr sz="2319"/>
            </a:lvl3pPr>
            <a:lvl4pPr>
              <a:defRPr sz="2094"/>
            </a:lvl4pPr>
            <a:lvl5pPr>
              <a:defRPr sz="2094"/>
            </a:lvl5pPr>
            <a:lvl6pPr>
              <a:defRPr sz="2094"/>
            </a:lvl6pPr>
            <a:lvl7pPr>
              <a:defRPr sz="2094"/>
            </a:lvl7pPr>
            <a:lvl8pPr>
              <a:defRPr sz="2094"/>
            </a:lvl8pPr>
            <a:lvl9pPr>
              <a:defRPr sz="209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3292"/>
            </a:lvl1pPr>
            <a:lvl2pPr>
              <a:defRPr sz="2842"/>
            </a:lvl2pPr>
            <a:lvl3pPr>
              <a:defRPr sz="2319"/>
            </a:lvl3pPr>
            <a:lvl4pPr>
              <a:defRPr sz="2094"/>
            </a:lvl4pPr>
            <a:lvl5pPr>
              <a:defRPr sz="2094"/>
            </a:lvl5pPr>
            <a:lvl6pPr>
              <a:defRPr sz="2094"/>
            </a:lvl6pPr>
            <a:lvl7pPr>
              <a:defRPr sz="2094"/>
            </a:lvl7pPr>
            <a:lvl8pPr>
              <a:defRPr sz="2094"/>
            </a:lvl8pPr>
            <a:lvl9pPr>
              <a:defRPr sz="209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EEE0E17-1536-48C6-87E3-A861F0C00F04}" type="slidenum">
              <a:rPr kumimoji="0" lang="en-US" altLang="en-US" sz="1646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6839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5064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1535113"/>
            <a:ext cx="5386917" cy="639762"/>
          </a:xfrm>
        </p:spPr>
        <p:txBody>
          <a:bodyPr anchor="b"/>
          <a:lstStyle>
            <a:lvl1pPr marL="0" indent="0">
              <a:buNone/>
              <a:defRPr sz="2842" b="1"/>
            </a:lvl1pPr>
            <a:lvl2pPr marL="537384" indent="0">
              <a:buNone/>
              <a:defRPr sz="2319" b="1"/>
            </a:lvl2pPr>
            <a:lvl3pPr marL="1074767" indent="0">
              <a:buNone/>
              <a:defRPr sz="2094" b="1"/>
            </a:lvl3pPr>
            <a:lvl4pPr marL="1612151" indent="0">
              <a:buNone/>
              <a:defRPr sz="1870" b="1"/>
            </a:lvl4pPr>
            <a:lvl5pPr marL="2149534" indent="0">
              <a:buNone/>
              <a:defRPr sz="1870" b="1"/>
            </a:lvl5pPr>
            <a:lvl6pPr marL="2686918" indent="0">
              <a:buNone/>
              <a:defRPr sz="1870" b="1"/>
            </a:lvl6pPr>
            <a:lvl7pPr marL="3224301" indent="0">
              <a:buNone/>
              <a:defRPr sz="1870" b="1"/>
            </a:lvl7pPr>
            <a:lvl8pPr marL="3761686" indent="0">
              <a:buNone/>
              <a:defRPr sz="1870" b="1"/>
            </a:lvl8pPr>
            <a:lvl9pPr marL="4299070" indent="0">
              <a:buNone/>
              <a:defRPr sz="187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2" y="2174875"/>
            <a:ext cx="5386917" cy="3951288"/>
          </a:xfrm>
        </p:spPr>
        <p:txBody>
          <a:bodyPr/>
          <a:lstStyle>
            <a:lvl1pPr>
              <a:defRPr sz="2842"/>
            </a:lvl1pPr>
            <a:lvl2pPr>
              <a:defRPr sz="2319"/>
            </a:lvl2pPr>
            <a:lvl3pPr>
              <a:defRPr sz="2094"/>
            </a:lvl3pPr>
            <a:lvl4pPr>
              <a:defRPr sz="1870"/>
            </a:lvl4pPr>
            <a:lvl5pPr>
              <a:defRPr sz="1870"/>
            </a:lvl5pPr>
            <a:lvl6pPr>
              <a:defRPr sz="1870"/>
            </a:lvl6pPr>
            <a:lvl7pPr>
              <a:defRPr sz="1870"/>
            </a:lvl7pPr>
            <a:lvl8pPr>
              <a:defRPr sz="1870"/>
            </a:lvl8pPr>
            <a:lvl9pPr>
              <a:defRPr sz="187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842" b="1"/>
            </a:lvl1pPr>
            <a:lvl2pPr marL="537384" indent="0">
              <a:buNone/>
              <a:defRPr sz="2319" b="1"/>
            </a:lvl2pPr>
            <a:lvl3pPr marL="1074767" indent="0">
              <a:buNone/>
              <a:defRPr sz="2094" b="1"/>
            </a:lvl3pPr>
            <a:lvl4pPr marL="1612151" indent="0">
              <a:buNone/>
              <a:defRPr sz="1870" b="1"/>
            </a:lvl4pPr>
            <a:lvl5pPr marL="2149534" indent="0">
              <a:buNone/>
              <a:defRPr sz="1870" b="1"/>
            </a:lvl5pPr>
            <a:lvl6pPr marL="2686918" indent="0">
              <a:buNone/>
              <a:defRPr sz="1870" b="1"/>
            </a:lvl6pPr>
            <a:lvl7pPr marL="3224301" indent="0">
              <a:buNone/>
              <a:defRPr sz="1870" b="1"/>
            </a:lvl7pPr>
            <a:lvl8pPr marL="3761686" indent="0">
              <a:buNone/>
              <a:defRPr sz="1870" b="1"/>
            </a:lvl8pPr>
            <a:lvl9pPr marL="4299070" indent="0">
              <a:buNone/>
              <a:defRPr sz="187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842"/>
            </a:lvl1pPr>
            <a:lvl2pPr>
              <a:defRPr sz="2319"/>
            </a:lvl2pPr>
            <a:lvl3pPr>
              <a:defRPr sz="2094"/>
            </a:lvl3pPr>
            <a:lvl4pPr>
              <a:defRPr sz="1870"/>
            </a:lvl4pPr>
            <a:lvl5pPr>
              <a:defRPr sz="1870"/>
            </a:lvl5pPr>
            <a:lvl6pPr>
              <a:defRPr sz="1870"/>
            </a:lvl6pPr>
            <a:lvl7pPr>
              <a:defRPr sz="1870"/>
            </a:lvl7pPr>
            <a:lvl8pPr>
              <a:defRPr sz="1870"/>
            </a:lvl8pPr>
            <a:lvl9pPr>
              <a:defRPr sz="187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30A47B-B3AA-4408-B89E-78641CC5715A}" type="slidenum">
              <a:rPr kumimoji="0" lang="en-US" altLang="en-US" sz="1646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6839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86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D8FA65-B14B-4883-88C7-F7A3A55E9A2F}" type="slidenum">
              <a:rPr kumimoji="0" lang="en-US" altLang="en-US" sz="1646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6839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2657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38BE4F5-A3A4-4A0F-A638-D990D725B4CA}" type="slidenum">
              <a:rPr kumimoji="0" lang="en-US" altLang="en-US" sz="1646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6839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749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319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3"/>
            <a:ext cx="6815667" cy="5853113"/>
          </a:xfrm>
        </p:spPr>
        <p:txBody>
          <a:bodyPr/>
          <a:lstStyle>
            <a:lvl1pPr>
              <a:defRPr sz="3740"/>
            </a:lvl1pPr>
            <a:lvl2pPr>
              <a:defRPr sz="3292"/>
            </a:lvl2pPr>
            <a:lvl3pPr>
              <a:defRPr sz="2842"/>
            </a:lvl3pPr>
            <a:lvl4pPr>
              <a:defRPr sz="2319"/>
            </a:lvl4pPr>
            <a:lvl5pPr>
              <a:defRPr sz="2319"/>
            </a:lvl5pPr>
            <a:lvl6pPr>
              <a:defRPr sz="2319"/>
            </a:lvl6pPr>
            <a:lvl7pPr>
              <a:defRPr sz="2319"/>
            </a:lvl7pPr>
            <a:lvl8pPr>
              <a:defRPr sz="2319"/>
            </a:lvl8pPr>
            <a:lvl9pPr>
              <a:defRPr sz="23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3"/>
            <a:ext cx="4011084" cy="4691063"/>
          </a:xfrm>
        </p:spPr>
        <p:txBody>
          <a:bodyPr/>
          <a:lstStyle>
            <a:lvl1pPr marL="0" indent="0">
              <a:buNone/>
              <a:defRPr sz="1646"/>
            </a:lvl1pPr>
            <a:lvl2pPr marL="537384" indent="0">
              <a:buNone/>
              <a:defRPr sz="1421"/>
            </a:lvl2pPr>
            <a:lvl3pPr marL="1074767" indent="0">
              <a:buNone/>
              <a:defRPr sz="1196"/>
            </a:lvl3pPr>
            <a:lvl4pPr marL="1612151" indent="0">
              <a:buNone/>
              <a:defRPr sz="1048"/>
            </a:lvl4pPr>
            <a:lvl5pPr marL="2149534" indent="0">
              <a:buNone/>
              <a:defRPr sz="1048"/>
            </a:lvl5pPr>
            <a:lvl6pPr marL="2686918" indent="0">
              <a:buNone/>
              <a:defRPr sz="1048"/>
            </a:lvl6pPr>
            <a:lvl7pPr marL="3224301" indent="0">
              <a:buNone/>
              <a:defRPr sz="1048"/>
            </a:lvl7pPr>
            <a:lvl8pPr marL="3761686" indent="0">
              <a:buNone/>
              <a:defRPr sz="1048"/>
            </a:lvl8pPr>
            <a:lvl9pPr marL="4299070" indent="0">
              <a:buNone/>
              <a:defRPr sz="104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99C05A-73D7-488D-87AE-9FA1D515BA90}" type="slidenum">
              <a:rPr kumimoji="0" lang="en-US" altLang="en-US" sz="1646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6839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7826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9" y="4800601"/>
            <a:ext cx="7315200" cy="566738"/>
          </a:xfrm>
        </p:spPr>
        <p:txBody>
          <a:bodyPr anchor="b"/>
          <a:lstStyle>
            <a:lvl1pPr algn="l">
              <a:defRPr sz="2319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9" y="612775"/>
            <a:ext cx="7315200" cy="4114800"/>
          </a:xfrm>
        </p:spPr>
        <p:txBody>
          <a:bodyPr/>
          <a:lstStyle>
            <a:lvl1pPr marL="0" indent="0">
              <a:buNone/>
              <a:defRPr sz="3740"/>
            </a:lvl1pPr>
            <a:lvl2pPr marL="537384" indent="0">
              <a:buNone/>
              <a:defRPr sz="3292"/>
            </a:lvl2pPr>
            <a:lvl3pPr marL="1074767" indent="0">
              <a:buNone/>
              <a:defRPr sz="2842"/>
            </a:lvl3pPr>
            <a:lvl4pPr marL="1612151" indent="0">
              <a:buNone/>
              <a:defRPr sz="2319"/>
            </a:lvl4pPr>
            <a:lvl5pPr marL="2149534" indent="0">
              <a:buNone/>
              <a:defRPr sz="2319"/>
            </a:lvl5pPr>
            <a:lvl6pPr marL="2686918" indent="0">
              <a:buNone/>
              <a:defRPr sz="2319"/>
            </a:lvl6pPr>
            <a:lvl7pPr marL="3224301" indent="0">
              <a:buNone/>
              <a:defRPr sz="2319"/>
            </a:lvl7pPr>
            <a:lvl8pPr marL="3761686" indent="0">
              <a:buNone/>
              <a:defRPr sz="2319"/>
            </a:lvl8pPr>
            <a:lvl9pPr marL="4299070" indent="0">
              <a:buNone/>
              <a:defRPr sz="2319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9" y="5367339"/>
            <a:ext cx="7315200" cy="804862"/>
          </a:xfrm>
        </p:spPr>
        <p:txBody>
          <a:bodyPr/>
          <a:lstStyle>
            <a:lvl1pPr marL="0" indent="0">
              <a:buNone/>
              <a:defRPr sz="1646"/>
            </a:lvl1pPr>
            <a:lvl2pPr marL="537384" indent="0">
              <a:buNone/>
              <a:defRPr sz="1421"/>
            </a:lvl2pPr>
            <a:lvl3pPr marL="1074767" indent="0">
              <a:buNone/>
              <a:defRPr sz="1196"/>
            </a:lvl3pPr>
            <a:lvl4pPr marL="1612151" indent="0">
              <a:buNone/>
              <a:defRPr sz="1048"/>
            </a:lvl4pPr>
            <a:lvl5pPr marL="2149534" indent="0">
              <a:buNone/>
              <a:defRPr sz="1048"/>
            </a:lvl5pPr>
            <a:lvl6pPr marL="2686918" indent="0">
              <a:buNone/>
              <a:defRPr sz="1048"/>
            </a:lvl6pPr>
            <a:lvl7pPr marL="3224301" indent="0">
              <a:buNone/>
              <a:defRPr sz="1048"/>
            </a:lvl7pPr>
            <a:lvl8pPr marL="3761686" indent="0">
              <a:buNone/>
              <a:defRPr sz="1048"/>
            </a:lvl8pPr>
            <a:lvl9pPr marL="4299070" indent="0">
              <a:buNone/>
              <a:defRPr sz="104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090DF4-68DF-4AAF-98F9-EB3836BAB8B4}" type="slidenum">
              <a:rPr kumimoji="0" lang="en-US" altLang="en-US" sz="1646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6839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672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5035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4829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646">
                <a:latin typeface="Arial" charset="0"/>
              </a:defRPr>
            </a:lvl1pPr>
          </a:lstStyle>
          <a:p>
            <a:pPr marL="0" marR="0" lvl="0" indent="0" algn="l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1" y="6244829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646">
                <a:latin typeface="Arial" charset="0"/>
              </a:defRPr>
            </a:lvl1pPr>
          </a:lstStyle>
          <a:p>
            <a:pPr marL="0" marR="0" lvl="0" indent="0" algn="ct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4829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646"/>
            </a:lvl1pPr>
          </a:lstStyle>
          <a:p>
            <a:pPr marL="0" marR="0" lvl="0" indent="0" algn="r" defTabSz="6839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4264759-E7CE-4A8C-955C-20DA2A50E45F}" type="slidenum">
              <a:rPr kumimoji="0" lang="en-US" altLang="en-US" sz="1646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6839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46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7094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16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16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16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16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161">
          <a:solidFill>
            <a:schemeClr val="tx2"/>
          </a:solidFill>
          <a:latin typeface="Arial" charset="0"/>
        </a:defRPr>
      </a:lvl5pPr>
      <a:lvl6pPr marL="537384" algn="ctr" rtl="0" fontAlgn="base">
        <a:spcBef>
          <a:spcPct val="0"/>
        </a:spcBef>
        <a:spcAft>
          <a:spcPct val="0"/>
        </a:spcAft>
        <a:defRPr sz="5161">
          <a:solidFill>
            <a:schemeClr val="tx2"/>
          </a:solidFill>
          <a:latin typeface="Arial" charset="0"/>
        </a:defRPr>
      </a:lvl6pPr>
      <a:lvl7pPr marL="1074767" algn="ctr" rtl="0" fontAlgn="base">
        <a:spcBef>
          <a:spcPct val="0"/>
        </a:spcBef>
        <a:spcAft>
          <a:spcPct val="0"/>
        </a:spcAft>
        <a:defRPr sz="5161">
          <a:solidFill>
            <a:schemeClr val="tx2"/>
          </a:solidFill>
          <a:latin typeface="Arial" charset="0"/>
        </a:defRPr>
      </a:lvl7pPr>
      <a:lvl8pPr marL="1612151" algn="ctr" rtl="0" fontAlgn="base">
        <a:spcBef>
          <a:spcPct val="0"/>
        </a:spcBef>
        <a:spcAft>
          <a:spcPct val="0"/>
        </a:spcAft>
        <a:defRPr sz="5161">
          <a:solidFill>
            <a:schemeClr val="tx2"/>
          </a:solidFill>
          <a:latin typeface="Arial" charset="0"/>
        </a:defRPr>
      </a:lvl8pPr>
      <a:lvl9pPr marL="2149534" algn="ctr" rtl="0" fontAlgn="base">
        <a:spcBef>
          <a:spcPct val="0"/>
        </a:spcBef>
        <a:spcAft>
          <a:spcPct val="0"/>
        </a:spcAft>
        <a:defRPr sz="5161">
          <a:solidFill>
            <a:schemeClr val="tx2"/>
          </a:solidFill>
          <a:latin typeface="Arial" charset="0"/>
        </a:defRPr>
      </a:lvl9pPr>
    </p:titleStyle>
    <p:bodyStyle>
      <a:lvl1pPr marL="402537" indent="-402537" algn="l" rtl="0" eaLnBrk="0" fontAlgn="base" hangingPunct="0">
        <a:spcBef>
          <a:spcPct val="20000"/>
        </a:spcBef>
        <a:spcAft>
          <a:spcPct val="0"/>
        </a:spcAft>
        <a:buChar char="•"/>
        <a:defRPr sz="3740">
          <a:solidFill>
            <a:schemeClr val="tx1"/>
          </a:solidFill>
          <a:latin typeface="+mn-lt"/>
          <a:ea typeface="+mn-ea"/>
          <a:cs typeface="+mn-cs"/>
        </a:defRPr>
      </a:lvl1pPr>
      <a:lvl2pPr marL="872756" indent="-334853" algn="l" rtl="0" eaLnBrk="0" fontAlgn="base" hangingPunct="0">
        <a:spcBef>
          <a:spcPct val="20000"/>
        </a:spcBef>
        <a:spcAft>
          <a:spcPct val="0"/>
        </a:spcAft>
        <a:buChar char="–"/>
        <a:defRPr sz="3292">
          <a:solidFill>
            <a:schemeClr val="tx1"/>
          </a:solidFill>
          <a:latin typeface="+mn-lt"/>
        </a:defRPr>
      </a:lvl2pPr>
      <a:lvl3pPr marL="1342976" indent="-268357" algn="l" rtl="0" eaLnBrk="0" fontAlgn="base" hangingPunct="0">
        <a:spcBef>
          <a:spcPct val="20000"/>
        </a:spcBef>
        <a:spcAft>
          <a:spcPct val="0"/>
        </a:spcAft>
        <a:buChar char="•"/>
        <a:defRPr sz="2842">
          <a:solidFill>
            <a:schemeClr val="tx1"/>
          </a:solidFill>
          <a:latin typeface="+mn-lt"/>
        </a:defRPr>
      </a:lvl3pPr>
      <a:lvl4pPr marL="1879690" indent="-268357" algn="l" rtl="0" eaLnBrk="0" fontAlgn="base" hangingPunct="0">
        <a:spcBef>
          <a:spcPct val="20000"/>
        </a:spcBef>
        <a:spcAft>
          <a:spcPct val="0"/>
        </a:spcAft>
        <a:buChar char="–"/>
        <a:defRPr sz="2319">
          <a:solidFill>
            <a:schemeClr val="tx1"/>
          </a:solidFill>
          <a:latin typeface="+mn-lt"/>
        </a:defRPr>
      </a:lvl4pPr>
      <a:lvl5pPr marL="2417591" indent="-268357" algn="l" rtl="0" eaLnBrk="0" fontAlgn="base" hangingPunct="0">
        <a:spcBef>
          <a:spcPct val="20000"/>
        </a:spcBef>
        <a:spcAft>
          <a:spcPct val="0"/>
        </a:spcAft>
        <a:buChar char="»"/>
        <a:defRPr sz="2319">
          <a:solidFill>
            <a:schemeClr val="tx1"/>
          </a:solidFill>
          <a:latin typeface="+mn-lt"/>
        </a:defRPr>
      </a:lvl5pPr>
      <a:lvl6pPr marL="2955610" indent="-268692" algn="l" rtl="0" fontAlgn="base">
        <a:spcBef>
          <a:spcPct val="20000"/>
        </a:spcBef>
        <a:spcAft>
          <a:spcPct val="0"/>
        </a:spcAft>
        <a:buChar char="»"/>
        <a:defRPr sz="2319">
          <a:solidFill>
            <a:schemeClr val="tx1"/>
          </a:solidFill>
          <a:latin typeface="+mn-lt"/>
        </a:defRPr>
      </a:lvl6pPr>
      <a:lvl7pPr marL="3492994" indent="-268692" algn="l" rtl="0" fontAlgn="base">
        <a:spcBef>
          <a:spcPct val="20000"/>
        </a:spcBef>
        <a:spcAft>
          <a:spcPct val="0"/>
        </a:spcAft>
        <a:buChar char="»"/>
        <a:defRPr sz="2319">
          <a:solidFill>
            <a:schemeClr val="tx1"/>
          </a:solidFill>
          <a:latin typeface="+mn-lt"/>
        </a:defRPr>
      </a:lvl7pPr>
      <a:lvl8pPr marL="4030378" indent="-268692" algn="l" rtl="0" fontAlgn="base">
        <a:spcBef>
          <a:spcPct val="20000"/>
        </a:spcBef>
        <a:spcAft>
          <a:spcPct val="0"/>
        </a:spcAft>
        <a:buChar char="»"/>
        <a:defRPr sz="2319">
          <a:solidFill>
            <a:schemeClr val="tx1"/>
          </a:solidFill>
          <a:latin typeface="+mn-lt"/>
        </a:defRPr>
      </a:lvl8pPr>
      <a:lvl9pPr marL="4567762" indent="-268692" algn="l" rtl="0" fontAlgn="base">
        <a:spcBef>
          <a:spcPct val="20000"/>
        </a:spcBef>
        <a:spcAft>
          <a:spcPct val="0"/>
        </a:spcAft>
        <a:buChar char="»"/>
        <a:defRPr sz="2319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074767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1pPr>
      <a:lvl2pPr marL="537384" algn="l" defTabSz="1074767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2pPr>
      <a:lvl3pPr marL="1074767" algn="l" defTabSz="1074767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3pPr>
      <a:lvl4pPr marL="1612151" algn="l" defTabSz="1074767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4pPr>
      <a:lvl5pPr marL="2149534" algn="l" defTabSz="1074767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5pPr>
      <a:lvl6pPr marL="2686918" algn="l" defTabSz="1074767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6pPr>
      <a:lvl7pPr marL="3224301" algn="l" defTabSz="1074767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7pPr>
      <a:lvl8pPr marL="3761686" algn="l" defTabSz="1074767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8pPr>
      <a:lvl9pPr marL="4299070" algn="l" defTabSz="1074767" rtl="0" eaLnBrk="1" latinLnBrk="0" hangingPunct="1">
        <a:defRPr sz="20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" y="515069"/>
            <a:ext cx="12192000" cy="5905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494" tIns="53747" rIns="107494" bIns="5374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683956" rtl="0" eaLnBrk="1" fontAlgn="base" latinLnBrk="0" hangingPunct="1">
              <a:lnSpc>
                <a:spcPct val="100000"/>
              </a:lnSpc>
              <a:spcBef>
                <a:spcPts val="1346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UBND HUYỆN ĐẮK SONG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683956" rtl="0" eaLnBrk="1" fontAlgn="base" latinLnBrk="0" hangingPunct="1">
              <a:lnSpc>
                <a:spcPct val="100000"/>
              </a:lnSpc>
              <a:spcBef>
                <a:spcPts val="1346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TRƯỜNG TIỂU HỌC KIM ĐỒNG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683956" rtl="0" eaLnBrk="1" fontAlgn="base" latinLnBrk="0" hangingPunct="1">
              <a:lnSpc>
                <a:spcPct val="100000"/>
              </a:lnSpc>
              <a:spcBef>
                <a:spcPts val="1346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0" marR="0" lvl="0" indent="0" algn="ctr" defTabSz="683956" rtl="0" eaLnBrk="1" fontAlgn="base" latinLnBrk="0" hangingPunct="1">
              <a:lnSpc>
                <a:spcPct val="100000"/>
              </a:lnSpc>
              <a:spcBef>
                <a:spcPts val="1346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NHẬN BÀN GIAO SÁCH, TRUYỆN </a:t>
            </a: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683956" rtl="0" eaLnBrk="1" fontAlgn="base" latinLnBrk="0" hangingPunct="1">
              <a:lnSpc>
                <a:spcPct val="100000"/>
              </a:lnSpc>
              <a:spcBef>
                <a:spcPts val="1346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CÔNG TY MCC VÀ </a:t>
            </a:r>
            <a:r>
              <a:rPr lang="en-US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CÔNG TY CỔ PHẦN</a:t>
            </a:r>
          </a:p>
          <a:p>
            <a:pPr marL="0" marR="0" lvl="0" indent="0" algn="ctr" defTabSz="683956" rtl="0" eaLnBrk="1" fontAlgn="base" latinLnBrk="0" hangingPunct="1">
              <a:lnSpc>
                <a:spcPct val="100000"/>
              </a:lnSpc>
              <a:spcBef>
                <a:spcPts val="1346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TẬP ĐOÀN TRÂN CHÂU TẶNG </a:t>
            </a:r>
          </a:p>
          <a:p>
            <a:pPr marL="0" marR="0" lvl="0" indent="0" algn="ctr" defTabSz="683956" rtl="0" eaLnBrk="1" fontAlgn="base" latinLnBrk="0" hangingPunct="1">
              <a:lnSpc>
                <a:spcPct val="100000"/>
              </a:lnSpc>
              <a:spcBef>
                <a:spcPts val="1346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1" i="1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defTabSz="683956" rtl="0" eaLnBrk="1" fontAlgn="base" latinLnBrk="0" hangingPunct="1">
              <a:lnSpc>
                <a:spcPct val="100000"/>
              </a:lnSpc>
              <a:spcBef>
                <a:spcPts val="1346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</a:t>
            </a:r>
            <a:r>
              <a:rPr kumimoji="0" lang="en-US" sz="2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Thuận</a:t>
            </a:r>
            <a:r>
              <a:rPr kumimoji="0" lang="en-US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Hạnh</a:t>
            </a:r>
            <a:r>
              <a:rPr kumimoji="0" lang="en-US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ngày</a:t>
            </a:r>
            <a:r>
              <a:rPr kumimoji="0" lang="en-US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noProof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17</a:t>
            </a:r>
            <a:r>
              <a:rPr kumimoji="0" lang="en-US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tháng</a:t>
            </a:r>
            <a:r>
              <a:rPr kumimoji="0" lang="en-US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04 </a:t>
            </a:r>
            <a:r>
              <a:rPr kumimoji="0" lang="en-US" sz="2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năm</a:t>
            </a:r>
            <a:r>
              <a:rPr kumimoji="0" lang="en-US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2025</a:t>
            </a:r>
          </a:p>
          <a:p>
            <a:pPr marL="0" marR="0" lvl="0" indent="0" algn="l" defTabSz="683956" rtl="0" eaLnBrk="1" fontAlgn="base" latinLnBrk="0" hangingPunct="1">
              <a:lnSpc>
                <a:spcPct val="100000"/>
              </a:lnSpc>
              <a:spcBef>
                <a:spcPts val="1346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842" y="3906164"/>
            <a:ext cx="1114344" cy="2383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537" y="1554478"/>
            <a:ext cx="2614426" cy="95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-78896" y="681988"/>
            <a:ext cx="2217530" cy="1336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060991" y="766501"/>
            <a:ext cx="2225539" cy="1159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3976" y="3950918"/>
            <a:ext cx="1159569" cy="2294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000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41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7_Default Design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18</cp:revision>
  <dcterms:created xsi:type="dcterms:W3CDTF">2025-01-02T01:35:50Z</dcterms:created>
  <dcterms:modified xsi:type="dcterms:W3CDTF">2025-04-17T02:55:37Z</dcterms:modified>
</cp:coreProperties>
</file>